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8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9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1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1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1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0" r:id="rId2"/>
    <p:sldMasterId id="2147483679" r:id="rId3"/>
    <p:sldMasterId id="2147483685" r:id="rId4"/>
    <p:sldMasterId id="2147483708" r:id="rId5"/>
    <p:sldMasterId id="2147483712" r:id="rId6"/>
    <p:sldMasterId id="2147483716" r:id="rId7"/>
    <p:sldMasterId id="2147483719" r:id="rId8"/>
    <p:sldMasterId id="2147483747" r:id="rId9"/>
    <p:sldMasterId id="2147483753" r:id="rId10"/>
    <p:sldMasterId id="2147483757" r:id="rId11"/>
    <p:sldMasterId id="2147483760" r:id="rId12"/>
    <p:sldMasterId id="2147483769" r:id="rId13"/>
    <p:sldMasterId id="2147483779" r:id="rId14"/>
    <p:sldMasterId id="2147483785" r:id="rId15"/>
  </p:sldMasterIdLst>
  <p:notesMasterIdLst>
    <p:notesMasterId r:id="rId17"/>
  </p:notesMasterIdLst>
  <p:sldIdLst>
    <p:sldId id="326" r:id="rId16"/>
  </p:sldIdLst>
  <p:sldSz cx="6858000" cy="9906000" type="A4"/>
  <p:notesSz cx="6797675" cy="9926638"/>
  <p:defaultTextStyle>
    <a:defPPr>
      <a:defRPr lang="ko-KR"/>
    </a:defPPr>
    <a:lvl1pPr marL="0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5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8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0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4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6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9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1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0" userDrawn="1">
          <p15:clr>
            <a:srgbClr val="A4A3A4"/>
          </p15:clr>
        </p15:guide>
        <p15:guide id="2" orient="horz" pos="5937" userDrawn="1">
          <p15:clr>
            <a:srgbClr val="A4A3A4"/>
          </p15:clr>
        </p15:guide>
        <p15:guide id="3" orient="horz" pos="761" userDrawn="1">
          <p15:clr>
            <a:srgbClr val="A4A3A4"/>
          </p15:clr>
        </p15:guide>
        <p15:guide id="4" pos="4201" userDrawn="1">
          <p15:clr>
            <a:srgbClr val="A4A3A4"/>
          </p15:clr>
        </p15:guide>
        <p15:guide id="5" pos="2882" userDrawn="1">
          <p15:clr>
            <a:srgbClr val="A4A3A4"/>
          </p15:clr>
        </p15:guide>
        <p15:guide id="6" pos="3416" userDrawn="1">
          <p15:clr>
            <a:srgbClr val="A4A3A4"/>
          </p15:clr>
        </p15:guide>
        <p15:guide id="7" pos="244" userDrawn="1">
          <p15:clr>
            <a:srgbClr val="A4A3A4"/>
          </p15:clr>
        </p15:guide>
        <p15:guide id="8" pos="3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CC0000"/>
    <a:srgbClr val="FFFFCC"/>
    <a:srgbClr val="EDF6F9"/>
    <a:srgbClr val="D2D2F4"/>
    <a:srgbClr val="009900"/>
    <a:srgbClr val="000099"/>
    <a:srgbClr val="FF3300"/>
    <a:srgbClr val="E6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90789" autoAdjust="0"/>
  </p:normalViewPr>
  <p:slideViewPr>
    <p:cSldViewPr>
      <p:cViewPr varScale="1">
        <p:scale>
          <a:sx n="62" d="100"/>
          <a:sy n="62" d="100"/>
        </p:scale>
        <p:origin x="3132" y="66"/>
      </p:cViewPr>
      <p:guideLst>
        <p:guide orient="horz" pos="630"/>
        <p:guide orient="horz" pos="5937"/>
        <p:guide orient="horz" pos="761"/>
        <p:guide pos="4201"/>
        <p:guide pos="2882"/>
        <p:guide pos="3416"/>
        <p:guide pos="244"/>
        <p:guide pos="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8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F17C4-5DAE-4074-886B-0233BEB4D489}" type="datetimeFigureOut">
              <a:rPr lang="ko-KR" altLang="en-US" smtClean="0"/>
              <a:pPr/>
              <a:t>2018-02-01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2A33-FB0A-4659-9728-E904878691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5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8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50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4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6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9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01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92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9" y="9181492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8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0766" y="-39555"/>
            <a:ext cx="6868767" cy="99455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92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9" y="9181492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8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0766" y="-39555"/>
            <a:ext cx="6868767" cy="99455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206375"/>
            <a:ext cx="6172200" cy="51593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2889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1" y="928689"/>
            <a:ext cx="6172200" cy="815181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899" y="9181454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fld id="{272B0D6B-D1F6-4F0D-9534-6B475F7AC744}" type="datetime1">
              <a:rPr lang="ko-KR" altLang="en-US">
                <a:solidFill>
                  <a:prstClr val="black"/>
                </a:solidFill>
              </a:rPr>
              <a:pPr>
                <a:defRPr/>
              </a:pPr>
              <a:t>2018-02-01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62" y="9181454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92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9" y="9181492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8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0766" y="-39555"/>
            <a:ext cx="6868767" cy="99455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206375"/>
            <a:ext cx="6172200" cy="51593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2889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1" y="928689"/>
            <a:ext cx="6172200" cy="815181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899" y="9181454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fld id="{272B0D6B-D1F6-4F0D-9534-6B475F7AC744}" type="datetime1">
              <a:rPr lang="ko-KR" altLang="en-US">
                <a:solidFill>
                  <a:prstClr val="black"/>
                </a:solidFill>
              </a:rPr>
              <a:pPr>
                <a:defRPr/>
              </a:pPr>
              <a:t>2018-02-01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62" y="9181454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90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1320759"/>
            <a:fld id="{D6699936-FA4D-4131-9124-A28393ACD170}" type="datetime1">
              <a:rPr lang="ko-KR" altLang="en-US" smtClean="0">
                <a:solidFill>
                  <a:prstClr val="black"/>
                </a:solidFill>
              </a:rPr>
              <a:pPr defTabSz="1320759"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8" y="9181490"/>
            <a:ext cx="21717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1"/>
            <a:ext cx="1600200" cy="527403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1320759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1320759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anchor="ctr"/>
          <a:lstStyle>
            <a:lvl1pPr algn="ctr">
              <a:defRPr sz="3467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70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1320759"/>
            <a:fld id="{D6699936-FA4D-4131-9124-A28393ACD170}" type="datetime1">
              <a:rPr lang="ko-KR" altLang="en-US" smtClean="0">
                <a:solidFill>
                  <a:prstClr val="black"/>
                </a:solidFill>
              </a:rPr>
              <a:pPr defTabSz="1320759"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4" y="9181470"/>
            <a:ext cx="21717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1"/>
            <a:ext cx="1600200" cy="527403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1320759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1320759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anchor="ctr"/>
          <a:lstStyle>
            <a:lvl1pPr algn="ctr">
              <a:defRPr sz="3467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a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382" y="4200"/>
            <a:ext cx="6886454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67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1320759"/>
            <a:fld id="{D6699936-FA4D-4131-9124-A28393ACD170}" type="datetime1">
              <a:rPr lang="ko-KR" altLang="en-US" smtClean="0">
                <a:solidFill>
                  <a:prstClr val="black"/>
                </a:solidFill>
              </a:rPr>
              <a:pPr defTabSz="1320759"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3" y="9181467"/>
            <a:ext cx="21717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1"/>
            <a:ext cx="1600200" cy="527403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1320759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1320759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anchor="ctr"/>
          <a:lstStyle>
            <a:lvl1pPr algn="ctr">
              <a:defRPr sz="3467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88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5" y="9181488"/>
            <a:ext cx="21717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1"/>
            <a:ext cx="1600200" cy="527403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1320759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1320759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anchor="ctr"/>
          <a:lstStyle>
            <a:lvl1pPr algn="ctr">
              <a:defRPr sz="3467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44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1320759"/>
            <a:fld id="{D6699936-FA4D-4131-9124-A28393ACD170}" type="datetime1">
              <a:rPr lang="ko-KR" altLang="en-US" smtClean="0">
                <a:solidFill>
                  <a:prstClr val="black"/>
                </a:solidFill>
              </a:rPr>
              <a:pPr defTabSz="1320759"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8" y="9181444"/>
            <a:ext cx="21717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1"/>
            <a:ext cx="1600200" cy="527403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1320759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1320759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anchor="ctr"/>
          <a:lstStyle>
            <a:lvl1pPr algn="ctr">
              <a:defRPr sz="3467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64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0" y="9181464"/>
            <a:ext cx="21717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1"/>
            <a:ext cx="1600200" cy="527403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1320759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1320759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anchor="ctr"/>
          <a:lstStyle>
            <a:lvl1pPr algn="ctr">
              <a:defRPr sz="3467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92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9" y="9181492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8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0766" y="-39555"/>
            <a:ext cx="6868767" cy="99455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0989" y="-38983"/>
            <a:ext cx="6868990" cy="994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1" y="9181398"/>
            <a:ext cx="1600200" cy="527403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latinLnBrk="1">
              <a:buClrTx/>
              <a:buSzTx/>
              <a:buFontTx/>
              <a:buNone/>
              <a:defRPr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648915" fontAlgn="base">
              <a:spcBef>
                <a:spcPct val="0"/>
              </a:spcBef>
              <a:spcAft>
                <a:spcPct val="0"/>
              </a:spcAft>
              <a:defRPr/>
            </a:pPr>
            <a:fld id="{B35E241E-0E4D-48F4-A6B3-1335496C29BE}" type="datetime1">
              <a:rPr lang="ko-KR" altLang="en-US" smtClean="0"/>
              <a:pPr defTabSz="648915" fontAlgn="base">
                <a:spcBef>
                  <a:spcPct val="0"/>
                </a:spcBef>
                <a:spcAft>
                  <a:spcPct val="0"/>
                </a:spcAft>
                <a:defRPr/>
              </a:pPr>
              <a:t>2018-02-01</a:t>
            </a:fld>
            <a:endParaRPr lang="ko-KR" altLang="en-US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latinLnBrk="1">
              <a:buClrTx/>
              <a:buSzTx/>
              <a:buFontTx/>
              <a:buNone/>
              <a:defRPr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648915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en-US"/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730" y="272878"/>
            <a:ext cx="1600200" cy="527403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latinLnBrk="1">
              <a:buClrTx/>
              <a:buSzTx/>
              <a:buFontTx/>
              <a:buNone/>
              <a:defRPr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648915" fontAlgn="base">
              <a:spcBef>
                <a:spcPct val="0"/>
              </a:spcBef>
              <a:spcAft>
                <a:spcPct val="0"/>
              </a:spcAft>
              <a:defRPr/>
            </a:pPr>
            <a:fld id="{18CBE4E0-7F09-448A-9B2C-89CE1A0CBEEB}" type="slidenum">
              <a:rPr lang="ko-KR" altLang="en-US" smtClean="0"/>
              <a:pPr defTabSz="64891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92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9" y="9181492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8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0766" y="-39555"/>
            <a:ext cx="6868767" cy="9945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49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8" y="9181449"/>
            <a:ext cx="2171700" cy="527403"/>
          </a:xfrm>
          <a:prstGeom prst="rect">
            <a:avLst/>
          </a:prstGeom>
        </p:spPr>
        <p:txBody>
          <a:bodyPr/>
          <a:lstStyle/>
          <a:p>
            <a:pPr defTabSz="1320759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5"/>
            <a:ext cx="1600200" cy="527403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0767" y="-39555"/>
            <a:ext cx="6868767" cy="9945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899" y="9181492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69" y="9181492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23661" y="272528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0766" y="-39555"/>
            <a:ext cx="6868767" cy="99455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211015" y="178858"/>
            <a:ext cx="6422781" cy="1898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1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1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5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206375"/>
            <a:ext cx="6172200" cy="51593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2889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1" y="928689"/>
            <a:ext cx="6172200" cy="815181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899" y="9181454"/>
            <a:ext cx="1600200" cy="527403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fld id="{272B0D6B-D1F6-4F0D-9534-6B475F7AC744}" type="datetime1">
              <a:rPr lang="ko-KR" altLang="en-US"/>
              <a:pPr>
                <a:defRPr/>
              </a:pPr>
              <a:t>2018-02-01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62" y="9181454"/>
            <a:ext cx="2171700" cy="527403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073" y="-40949"/>
            <a:ext cx="6083263" cy="631827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3322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14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theme" Target="../theme/theme15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" y="-39553"/>
            <a:ext cx="6858000" cy="52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9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320651" rtl="0" eaLnBrk="1" latinLnBrk="1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44" indent="-495244" algn="l" defTabSz="1320651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29" indent="-412704" algn="l" defTabSz="1320651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15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3322" kern="1200">
          <a:solidFill>
            <a:schemeClr val="tx1"/>
          </a:solidFill>
          <a:latin typeface="+mn-lt"/>
          <a:ea typeface="+mn-ea"/>
          <a:cs typeface="+mn-cs"/>
        </a:defRPr>
      </a:lvl3pPr>
      <a:lvl4pPr marL="2311140" indent="-330164" algn="l" defTabSz="1320651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466" indent="-330164" algn="l" defTabSz="1320651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792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17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443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768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2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5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977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02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3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955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28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0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" y="-39554"/>
            <a:ext cx="6858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ftr="0" dt="0"/>
  <p:txStyles>
    <p:titleStyle>
      <a:lvl1pPr algn="ctr" defTabSz="1320759" rtl="0" eaLnBrk="1" latinLnBrk="1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57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5443"/>
            <a:ext cx="6858000" cy="6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hdr="0" ftr="0" dt="0"/>
  <p:txStyles>
    <p:titleStyle>
      <a:lvl1pPr algn="ctr" defTabSz="1320759" rtl="0" eaLnBrk="1" latinLnBrk="1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" y="-39554"/>
            <a:ext cx="6858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-593045" y="9467110"/>
            <a:ext cx="2400017" cy="403508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1320651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202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POSCO the Great!</a:t>
            </a:r>
            <a:endParaRPr kumimoji="0" lang="ko-KR" altLang="en-US" sz="202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매직체" pitchFamily="18" charset="-127"/>
              <a:ea typeface="휴먼매직체" pitchFamily="18" charset="-127"/>
              <a:cs typeface="+mj-cs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1" y="944989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</p:sldLayoutIdLst>
  <p:hf hdr="0" ftr="0" dt="0"/>
  <p:txStyles>
    <p:titleStyle>
      <a:lvl1pPr algn="ctr" defTabSz="1320651" rtl="0" eaLnBrk="1" latinLnBrk="1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44" indent="-495244" algn="l" defTabSz="1320651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29" indent="-412704" algn="l" defTabSz="1320651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15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3322" kern="1200">
          <a:solidFill>
            <a:schemeClr val="tx1"/>
          </a:solidFill>
          <a:latin typeface="+mn-lt"/>
          <a:ea typeface="+mn-ea"/>
          <a:cs typeface="+mn-cs"/>
        </a:defRPr>
      </a:lvl3pPr>
      <a:lvl4pPr marL="2311140" indent="-330164" algn="l" defTabSz="1320651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466" indent="-330164" algn="l" defTabSz="1320651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792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17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443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768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2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5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977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02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3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955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28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0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5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-38982"/>
            <a:ext cx="6858000" cy="93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-593338" y="9468030"/>
            <a:ext cx="2400017" cy="403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ko-KR" sz="2022" dirty="0">
                <a:solidFill>
                  <a:prstClr val="black"/>
                </a:solidFill>
                <a:latin typeface="휴먼매직체" pitchFamily="18" charset="-127"/>
                <a:ea typeface="휴먼매직체" pitchFamily="18" charset="-127"/>
              </a:rPr>
              <a:t>POSCO the Great!</a:t>
            </a:r>
            <a:endParaRPr lang="ko-KR" altLang="en-US" sz="2022" dirty="0">
              <a:solidFill>
                <a:prstClr val="black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1" y="9449683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</p:sldLayoutIdLst>
  <p:hf hdr="0" ftr="0" dt="0"/>
  <p:txStyles>
    <p:titleStyle>
      <a:lvl1pPr algn="ctr" defTabSz="1318467" rtl="0" eaLnBrk="0" fontAlgn="base" latinLnBrk="1" hangingPunct="0">
        <a:spcBef>
          <a:spcPct val="0"/>
        </a:spcBef>
        <a:spcAft>
          <a:spcPct val="0"/>
        </a:spcAft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18467" rtl="0" eaLnBrk="0" fontAlgn="base" latinLnBrk="1" hangingPunct="0">
        <a:spcBef>
          <a:spcPct val="0"/>
        </a:spcBef>
        <a:spcAft>
          <a:spcPct val="0"/>
        </a:spcAft>
        <a:defRPr sz="6500">
          <a:solidFill>
            <a:schemeClr val="tx1"/>
          </a:solidFill>
          <a:latin typeface="맑은 고딕" pitchFamily="50" charset="-127"/>
        </a:defRPr>
      </a:lvl2pPr>
      <a:lvl3pPr algn="ctr" defTabSz="1318467" rtl="0" eaLnBrk="0" fontAlgn="base" latinLnBrk="1" hangingPunct="0">
        <a:spcBef>
          <a:spcPct val="0"/>
        </a:spcBef>
        <a:spcAft>
          <a:spcPct val="0"/>
        </a:spcAft>
        <a:defRPr sz="6500">
          <a:solidFill>
            <a:schemeClr val="tx1"/>
          </a:solidFill>
          <a:latin typeface="맑은 고딕" pitchFamily="50" charset="-127"/>
        </a:defRPr>
      </a:lvl3pPr>
      <a:lvl4pPr algn="ctr" defTabSz="1318467" rtl="0" eaLnBrk="0" fontAlgn="base" latinLnBrk="1" hangingPunct="0">
        <a:spcBef>
          <a:spcPct val="0"/>
        </a:spcBef>
        <a:spcAft>
          <a:spcPct val="0"/>
        </a:spcAft>
        <a:defRPr sz="6500">
          <a:solidFill>
            <a:schemeClr val="tx1"/>
          </a:solidFill>
          <a:latin typeface="맑은 고딕" pitchFamily="50" charset="-127"/>
        </a:defRPr>
      </a:lvl4pPr>
      <a:lvl5pPr algn="ctr" defTabSz="1318467" rtl="0" eaLnBrk="0" fontAlgn="base" latinLnBrk="1" hangingPunct="0">
        <a:spcBef>
          <a:spcPct val="0"/>
        </a:spcBef>
        <a:spcAft>
          <a:spcPct val="0"/>
        </a:spcAft>
        <a:defRPr sz="6500">
          <a:solidFill>
            <a:schemeClr val="tx1"/>
          </a:solidFill>
          <a:latin typeface="맑은 고딕" pitchFamily="50" charset="-127"/>
        </a:defRPr>
      </a:lvl5pPr>
      <a:lvl6pPr marL="660380" algn="ctr" defTabSz="1318467" rtl="0" fontAlgn="base" latinLnBrk="1">
        <a:spcBef>
          <a:spcPct val="0"/>
        </a:spcBef>
        <a:spcAft>
          <a:spcPct val="0"/>
        </a:spcAft>
        <a:defRPr sz="6500">
          <a:solidFill>
            <a:schemeClr val="tx1"/>
          </a:solidFill>
          <a:latin typeface="맑은 고딕" pitchFamily="50" charset="-127"/>
        </a:defRPr>
      </a:lvl6pPr>
      <a:lvl7pPr marL="1320759" algn="ctr" defTabSz="1318467" rtl="0" fontAlgn="base" latinLnBrk="1">
        <a:spcBef>
          <a:spcPct val="0"/>
        </a:spcBef>
        <a:spcAft>
          <a:spcPct val="0"/>
        </a:spcAft>
        <a:defRPr sz="6500">
          <a:solidFill>
            <a:schemeClr val="tx1"/>
          </a:solidFill>
          <a:latin typeface="맑은 고딕" pitchFamily="50" charset="-127"/>
        </a:defRPr>
      </a:lvl7pPr>
      <a:lvl8pPr marL="1981139" algn="ctr" defTabSz="1318467" rtl="0" fontAlgn="base" latinLnBrk="1">
        <a:spcBef>
          <a:spcPct val="0"/>
        </a:spcBef>
        <a:spcAft>
          <a:spcPct val="0"/>
        </a:spcAft>
        <a:defRPr sz="6500">
          <a:solidFill>
            <a:schemeClr val="tx1"/>
          </a:solidFill>
          <a:latin typeface="맑은 고딕" pitchFamily="50" charset="-127"/>
        </a:defRPr>
      </a:lvl8pPr>
      <a:lvl9pPr marL="2641519" algn="ctr" defTabSz="1318467" rtl="0" fontAlgn="base" latinLnBrk="1">
        <a:spcBef>
          <a:spcPct val="0"/>
        </a:spcBef>
        <a:spcAft>
          <a:spcPct val="0"/>
        </a:spcAft>
        <a:defRPr sz="6500">
          <a:solidFill>
            <a:schemeClr val="tx1"/>
          </a:solidFill>
          <a:latin typeface="맑은 고딕" pitchFamily="50" charset="-127"/>
        </a:defRPr>
      </a:lvl9pPr>
    </p:titleStyle>
    <p:bodyStyle>
      <a:lvl1pPr marL="492992" indent="-492992" algn="l" defTabSz="1318467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0825" indent="-410445" algn="l" defTabSz="1318467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48657" indent="-327898" algn="l" defTabSz="1318467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322" kern="1200">
          <a:solidFill>
            <a:schemeClr val="tx1"/>
          </a:solidFill>
          <a:latin typeface="+mn-lt"/>
          <a:ea typeface="+mn-ea"/>
          <a:cs typeface="+mn-cs"/>
        </a:defRPr>
      </a:lvl3pPr>
      <a:lvl4pPr marL="2309037" indent="-327898" algn="l" defTabSz="1318467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69416" indent="-327898" algn="l" defTabSz="1318467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792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17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443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768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2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5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977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02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3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955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28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0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" y="-39553"/>
            <a:ext cx="6858000" cy="4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-593045" y="9467110"/>
            <a:ext cx="2400017" cy="403508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22" dirty="0" smtClean="0">
                <a:solidFill>
                  <a:prstClr val="black"/>
                </a:solidFill>
                <a:latin typeface="휴먼매직체" pitchFamily="18" charset="-127"/>
                <a:ea typeface="휴먼매직체" pitchFamily="18" charset="-127"/>
              </a:rPr>
              <a:t>POSCO the Great!</a:t>
            </a:r>
            <a:endParaRPr lang="ko-KR" altLang="en-US" sz="2022" dirty="0" smtClean="0">
              <a:solidFill>
                <a:prstClr val="black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1" y="944989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320651" rtl="0" eaLnBrk="1" latinLnBrk="1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44" indent="-495244" algn="l" defTabSz="1320651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29" indent="-412704" algn="l" defTabSz="1320651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15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3322" kern="1200">
          <a:solidFill>
            <a:schemeClr val="tx1"/>
          </a:solidFill>
          <a:latin typeface="+mn-lt"/>
          <a:ea typeface="+mn-ea"/>
          <a:cs typeface="+mn-cs"/>
        </a:defRPr>
      </a:lvl3pPr>
      <a:lvl4pPr marL="2311140" indent="-330164" algn="l" defTabSz="1320651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466" indent="-330164" algn="l" defTabSz="1320651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792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17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443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768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2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5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977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02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3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955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28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0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220695" y="-38899"/>
            <a:ext cx="59822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0">
                <a:solidFill>
                  <a:schemeClr val="bg1"/>
                </a:solidFill>
              </a:defRPr>
            </a:lvl1pPr>
          </a:lstStyle>
          <a:p>
            <a:pPr defTabSz="1320759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1320759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4" name="Picture 7" descr="a3"/>
          <p:cNvPicPr preferRelativeResize="0"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9"/>
          <a:stretch>
            <a:fillRect/>
          </a:stretch>
        </p:blipFill>
        <p:spPr bwMode="auto">
          <a:xfrm>
            <a:off x="-2198" y="0"/>
            <a:ext cx="6860198" cy="48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320759" rtl="0" eaLnBrk="1" latinLnBrk="1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" y="-39554"/>
            <a:ext cx="6858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 ftr="0" dt="0"/>
  <p:txStyles>
    <p:titleStyle>
      <a:lvl1pPr algn="ctr" defTabSz="1320651" rtl="0" eaLnBrk="1" latinLnBrk="1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44" indent="-495244" algn="l" defTabSz="1320651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29" indent="-412704" algn="l" defTabSz="1320651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15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3322" kern="1200">
          <a:solidFill>
            <a:schemeClr val="tx1"/>
          </a:solidFill>
          <a:latin typeface="+mn-lt"/>
          <a:ea typeface="+mn-ea"/>
          <a:cs typeface="+mn-cs"/>
        </a:defRPr>
      </a:lvl3pPr>
      <a:lvl4pPr marL="2311140" indent="-330164" algn="l" defTabSz="1320651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466" indent="-330164" algn="l" defTabSz="1320651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792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17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443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768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2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5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977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02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3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955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28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0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" y="-39554"/>
            <a:ext cx="6858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4"/>
          <p:cNvSpPr>
            <a:spLocks noChangeArrowheads="1"/>
          </p:cNvSpPr>
          <p:nvPr userDrawn="1"/>
        </p:nvSpPr>
        <p:spPr bwMode="auto">
          <a:xfrm>
            <a:off x="6328873" y="9529511"/>
            <a:ext cx="531211" cy="3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2068" tIns="66034" rIns="132068" bIns="66034">
            <a:spAutoFit/>
          </a:bodyPr>
          <a:lstStyle/>
          <a:p>
            <a:pPr algn="r" eaLnBrk="0" latinLnBrk="0" hangingPunct="0">
              <a:defRPr/>
            </a:pPr>
            <a:fld id="{C4ED2A15-6139-49EB-B10E-075EA7B5F8A8}" type="slidenum">
              <a:rPr lang="ko-KR" altLang="en-US" sz="1589" b="1" smtClean="0">
                <a:solidFill>
                  <a:prstClr val="black"/>
                </a:solidFill>
              </a:rPr>
              <a:pPr algn="r" eaLnBrk="0" latinLnBrk="0" hangingPunct="0">
                <a:defRPr/>
              </a:pPr>
              <a:t>‹#›</a:t>
            </a:fld>
            <a:endParaRPr lang="en-US" altLang="ko-KR" sz="1589" b="1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hf hdr="0" ftr="0" dt="0"/>
  <p:txStyles>
    <p:titleStyle>
      <a:lvl1pPr algn="ctr" defTabSz="1320651" rtl="0" eaLnBrk="1" latinLnBrk="1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44" indent="-495244" algn="l" defTabSz="1320651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29" indent="-412704" algn="l" defTabSz="1320651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15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3322" kern="1200">
          <a:solidFill>
            <a:schemeClr val="tx1"/>
          </a:solidFill>
          <a:latin typeface="+mn-lt"/>
          <a:ea typeface="+mn-ea"/>
          <a:cs typeface="+mn-cs"/>
        </a:defRPr>
      </a:lvl3pPr>
      <a:lvl4pPr marL="2311140" indent="-330164" algn="l" defTabSz="1320651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466" indent="-330164" algn="l" defTabSz="1320651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792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17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443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768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2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5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977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02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3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955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28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0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" y="-39554"/>
            <a:ext cx="6858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4"/>
          <p:cNvSpPr>
            <a:spLocks noChangeArrowheads="1"/>
          </p:cNvSpPr>
          <p:nvPr userDrawn="1"/>
        </p:nvSpPr>
        <p:spPr bwMode="auto">
          <a:xfrm>
            <a:off x="6328873" y="9529511"/>
            <a:ext cx="531211" cy="3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2068" tIns="66034" rIns="132068" bIns="66034">
            <a:spAutoFit/>
          </a:bodyPr>
          <a:lstStyle/>
          <a:p>
            <a:pPr algn="r" eaLnBrk="0" latinLnBrk="0" hangingPunct="0">
              <a:defRPr/>
            </a:pPr>
            <a:fld id="{C4ED2A15-6139-49EB-B10E-075EA7B5F8A8}" type="slidenum">
              <a:rPr lang="ko-KR" altLang="en-US" sz="1589" b="1" smtClean="0">
                <a:solidFill>
                  <a:prstClr val="black"/>
                </a:solidFill>
              </a:rPr>
              <a:pPr algn="r" eaLnBrk="0" latinLnBrk="0" hangingPunct="0">
                <a:defRPr/>
              </a:pPr>
              <a:t>‹#›</a:t>
            </a:fld>
            <a:endParaRPr lang="en-US" altLang="ko-KR" sz="1589" b="1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algn="ctr" defTabSz="1320651" rtl="0" eaLnBrk="1" latinLnBrk="1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44" indent="-495244" algn="l" defTabSz="1320651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29" indent="-412704" algn="l" defTabSz="1320651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15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3322" kern="1200">
          <a:solidFill>
            <a:schemeClr val="tx1"/>
          </a:solidFill>
          <a:latin typeface="+mn-lt"/>
          <a:ea typeface="+mn-ea"/>
          <a:cs typeface="+mn-cs"/>
        </a:defRPr>
      </a:lvl3pPr>
      <a:lvl4pPr marL="2311140" indent="-330164" algn="l" defTabSz="1320651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466" indent="-330164" algn="l" defTabSz="1320651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792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17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443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768" indent="-330164" algn="l" defTabSz="1320651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2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5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977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02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30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955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281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06" algn="l" defTabSz="132065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" y="-39554"/>
            <a:ext cx="6858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hf hdr="0" ftr="0" dt="0"/>
  <p:txStyles>
    <p:titleStyle>
      <a:lvl1pPr algn="ctr" defTabSz="1320759" rtl="0" eaLnBrk="1" latinLnBrk="1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" y="-39554"/>
            <a:ext cx="6858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hf hdr="0" ftr="0" dt="0"/>
  <p:txStyles>
    <p:titleStyle>
      <a:lvl1pPr algn="ctr" defTabSz="1320759" rtl="0" eaLnBrk="1" latinLnBrk="1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1" y="396699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1" y="2311408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715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899" y="9020880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>
                <a:latin typeface="굴림" charset="-127"/>
                <a:ea typeface="굴림" charset="-127"/>
              </a:defRPr>
            </a:lvl1pPr>
          </a:lstStyle>
          <a:p>
            <a:pPr defTabSz="132075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22" b="1" dirty="0">
              <a:solidFill>
                <a:srgbClr val="000000"/>
              </a:solidFill>
            </a:endParaRPr>
          </a:p>
        </p:txBody>
      </p:sp>
      <p:sp>
        <p:nvSpPr>
          <p:cNvPr id="6715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7" y="9020880"/>
            <a:ext cx="21717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latin typeface="굴림" charset="-127"/>
                <a:ea typeface="굴림" charset="-127"/>
              </a:defRPr>
            </a:lvl1pPr>
          </a:lstStyle>
          <a:p>
            <a:pPr defTabSz="132075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22" b="1" dirty="0">
              <a:solidFill>
                <a:srgbClr val="000000"/>
              </a:solidFill>
            </a:endParaRPr>
          </a:p>
        </p:txBody>
      </p:sp>
      <p:pic>
        <p:nvPicPr>
          <p:cNvPr id="7" name="Picture 7" descr="a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382" y="4200"/>
            <a:ext cx="6886454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charset="-127"/>
          <a:ea typeface="굴림" charset="-127"/>
        </a:defRPr>
      </a:lvl5pPr>
      <a:lvl6pPr marL="660380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charset="-127"/>
          <a:ea typeface="굴림" charset="-127"/>
        </a:defRPr>
      </a:lvl6pPr>
      <a:lvl7pPr marL="132075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charset="-127"/>
          <a:ea typeface="굴림" charset="-127"/>
        </a:defRPr>
      </a:lvl7pPr>
      <a:lvl8pPr marL="198113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charset="-127"/>
          <a:ea typeface="굴림" charset="-127"/>
        </a:defRPr>
      </a:lvl8pPr>
      <a:lvl9pPr marL="264151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495285" indent="-495285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949" indent="-33019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1329" indent="-33019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709" indent="-33019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208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246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284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3227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" y="-39554"/>
            <a:ext cx="685800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</p:sldLayoutIdLst>
  <p:hf hdr="0" ftr="0" dt="0"/>
  <p:txStyles>
    <p:titleStyle>
      <a:lvl1pPr algn="ctr" defTabSz="1320759" rtl="0" eaLnBrk="1" latinLnBrk="1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57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" y="-5443"/>
            <a:ext cx="6858000" cy="6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hf hdr="0" ftr="0" dt="0"/>
  <p:txStyles>
    <p:titleStyle>
      <a:lvl1pPr algn="ctr" defTabSz="1320759" rtl="0" eaLnBrk="1" latinLnBrk="1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1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1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-13272" y="18356"/>
            <a:ext cx="6840000" cy="4103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83C2E5">
                <a:gamma/>
                <a:shade val="60000"/>
                <a:invGamma/>
              </a:srgbClr>
            </a:prstShdw>
          </a:effectLst>
        </p:spPr>
        <p:txBody>
          <a:bodyPr wrap="square" lIns="132068" tIns="66034" rIns="132068" bIns="66034" rtlCol="0">
            <a:spAutoFit/>
          </a:bodyPr>
          <a:lstStyle/>
          <a:p>
            <a:pPr fontAlgn="base" latinLnBrk="0">
              <a:spcBef>
                <a:spcPts val="433"/>
              </a:spcBef>
              <a:defRPr/>
            </a:pPr>
            <a:r>
              <a:rPr lang="ko-KR" altLang="en-US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sym typeface="Wingdings"/>
              </a:rPr>
              <a:t>첨부 </a:t>
            </a:r>
            <a:r>
              <a:rPr lang="en-US" altLang="ko-KR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sym typeface="Wingdings"/>
              </a:rPr>
              <a:t>1 : </a:t>
            </a:r>
            <a:endParaRPr lang="en-US" altLang="ko-KR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  <a:sym typeface="Wingdings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290127"/>
              </p:ext>
            </p:extLst>
          </p:nvPr>
        </p:nvGraphicFramePr>
        <p:xfrm>
          <a:off x="260649" y="895910"/>
          <a:ext cx="6311601" cy="8450041"/>
        </p:xfrm>
        <a:graphic>
          <a:graphicData uri="http://schemas.openxmlformats.org/drawingml/2006/table">
            <a:tbl>
              <a:tblPr/>
              <a:tblGrid>
                <a:gridCol w="792167"/>
                <a:gridCol w="2592208"/>
                <a:gridCol w="720080"/>
                <a:gridCol w="2207146"/>
              </a:tblGrid>
              <a:tr h="4304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제안번호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포스코작성용</a:t>
                      </a:r>
                      <a:r>
                        <a:rPr lang="en-US" altLang="ko-KR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atinLnBrk="1"/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공급사명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회사명</a:t>
                      </a:r>
                      <a:r>
                        <a:rPr lang="en-US" altLang="ko-KR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대   표</a:t>
                      </a:r>
                      <a:r>
                        <a:rPr lang="en-US" altLang="ko-KR" sz="900" kern="12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900" kern="120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제안명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제안자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90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직책</a:t>
                      </a:r>
                      <a:r>
                        <a:rPr lang="en-US" altLang="ko-KR" sz="90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)              (</a:t>
                      </a:r>
                      <a:r>
                        <a:rPr lang="ko-KR" altLang="en-US" sz="90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성명</a:t>
                      </a:r>
                      <a:r>
                        <a:rPr lang="en-US" altLang="ko-KR" sz="90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90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제안구분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/>
                        <a:t> ○신제품 ○개선품 ○신기술 ○기타</a:t>
                      </a:r>
                      <a:endParaRPr lang="ko-KR" altLang="en-US" sz="1200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전화번호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smtClean="0"/>
                        <a:t>Item Type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/>
                        <a:t> ○자재  ○설비  ○기타</a:t>
                      </a:r>
                      <a:endParaRPr lang="ko-KR" altLang="en-US" sz="1200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휴대전화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적용개소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이메일</a:t>
                      </a:r>
                      <a:endParaRPr lang="ko-KR" altLang="en-US" sz="1200" b="1"/>
                    </a:p>
                  </a:txBody>
                  <a:tcPr marL="18000" marR="18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0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제안내용</a:t>
                      </a:r>
                      <a:endParaRPr lang="ko-KR" altLang="en-US" sz="1200" b="1"/>
                    </a:p>
                  </a:txBody>
                  <a:tcPr marL="18000" marR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85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기대효과</a:t>
                      </a:r>
                      <a:endParaRPr lang="ko-KR" altLang="en-US" sz="1200" b="1"/>
                    </a:p>
                  </a:txBody>
                  <a:tcPr marL="18000" marR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0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/>
                        <a:t>첨부자료</a:t>
                      </a:r>
                      <a:endParaRPr lang="ko-KR" altLang="en-US" sz="1200" b="1"/>
                    </a:p>
                  </a:txBody>
                  <a:tcPr marL="18000" marR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1. </a:t>
                      </a:r>
                      <a:r>
                        <a:rPr lang="ko-KR" altLang="en-US" sz="1200" smtClean="0"/>
                        <a:t>회사소개서</a:t>
                      </a:r>
                      <a:endParaRPr lang="en-US" altLang="ko-KR" sz="120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2.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3. </a:t>
                      </a:r>
                      <a:endParaRPr lang="ko-KR" altLang="en-US" sz="1200"/>
                    </a:p>
                  </a:txBody>
                  <a:tcPr marL="18000" marR="18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8640" y="560512"/>
            <a:ext cx="2736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[</a:t>
            </a:r>
            <a:r>
              <a:rPr lang="ko-KR" altLang="en-US" sz="1400" b="1" smtClean="0"/>
              <a:t>신제품</a:t>
            </a:r>
            <a:r>
              <a:rPr lang="en-US" altLang="ko-KR" sz="1400" b="1" smtClean="0"/>
              <a:t>/</a:t>
            </a:r>
            <a:r>
              <a:rPr lang="ko-KR" altLang="en-US" sz="1400" b="1" smtClean="0"/>
              <a:t>개선품소개 참가신청서</a:t>
            </a:r>
            <a:r>
              <a:rPr lang="en-US" altLang="ko-KR" sz="1400" b="1" smtClean="0"/>
              <a:t>]</a:t>
            </a:r>
            <a:endParaRPr lang="ko-KR" altLang="en-US" sz="1400" b="1"/>
          </a:p>
        </p:txBody>
      </p:sp>
      <p:sp>
        <p:nvSpPr>
          <p:cNvPr id="8" name="TextBox 7"/>
          <p:cNvSpPr txBox="1"/>
          <p:nvPr/>
        </p:nvSpPr>
        <p:spPr>
          <a:xfrm>
            <a:off x="260649" y="9417496"/>
            <a:ext cx="6311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smtClean="0">
                <a:latin typeface="+mn-ea"/>
              </a:rPr>
              <a:t>* </a:t>
            </a:r>
            <a:r>
              <a:rPr lang="ko-KR" altLang="en-US" sz="1100" smtClean="0">
                <a:latin typeface="+mn-ea"/>
              </a:rPr>
              <a:t>작성란의 </a:t>
            </a:r>
            <a:r>
              <a:rPr lang="en-US" altLang="ko-KR" sz="110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ko-KR" altLang="en-US" sz="1100" smtClean="0">
                <a:solidFill>
                  <a:schemeClr val="bg1">
                    <a:lumMod val="75000"/>
                  </a:schemeClr>
                </a:solidFill>
              </a:rPr>
              <a:t>글씨</a:t>
            </a:r>
            <a:r>
              <a:rPr lang="en-US" altLang="ko-KR" sz="110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ko-KR" altLang="en-US" sz="1100">
                <a:latin typeface="+mn-ea"/>
              </a:rPr>
              <a:t>는</a:t>
            </a:r>
            <a:r>
              <a:rPr lang="en-US" altLang="ko-KR" sz="1100">
                <a:latin typeface="+mn-ea"/>
              </a:rPr>
              <a:t> </a:t>
            </a:r>
            <a:r>
              <a:rPr lang="ko-KR" altLang="en-US" sz="1100">
                <a:latin typeface="+mn-ea"/>
              </a:rPr>
              <a:t>지우신 후 </a:t>
            </a:r>
            <a:r>
              <a:rPr lang="ko-KR" altLang="en-US" sz="1100">
                <a:latin typeface="+mn-ea"/>
              </a:rPr>
              <a:t>작성바랍니다</a:t>
            </a:r>
            <a:r>
              <a:rPr lang="en-US" altLang="ko-KR" sz="1100" smtClean="0">
                <a:latin typeface="+mn-ea"/>
              </a:rPr>
              <a:t>.</a:t>
            </a:r>
            <a:br>
              <a:rPr lang="en-US" altLang="ko-KR" sz="1100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* </a:t>
            </a:r>
            <a:r>
              <a:rPr lang="ko-KR" altLang="en-US" sz="1100" smtClean="0">
                <a:latin typeface="+mn-ea"/>
              </a:rPr>
              <a:t>본 </a:t>
            </a:r>
            <a:r>
              <a:rPr lang="ko-KR" altLang="en-US" sz="1100" smtClean="0">
                <a:latin typeface="+mn-ea"/>
              </a:rPr>
              <a:t>신청서류는 </a:t>
            </a:r>
            <a:r>
              <a:rPr lang="ko-KR" altLang="en-US" sz="1100" smtClean="0">
                <a:latin typeface="+mn-ea"/>
              </a:rPr>
              <a:t>반환되지 </a:t>
            </a:r>
            <a:r>
              <a:rPr lang="ko-KR" altLang="en-US" sz="1100" smtClean="0">
                <a:latin typeface="+mn-ea"/>
              </a:rPr>
              <a:t>않습니다</a:t>
            </a:r>
            <a:r>
              <a:rPr lang="en-US" altLang="ko-KR" sz="1100" smtClean="0">
                <a:latin typeface="+mn-ea"/>
              </a:rPr>
              <a:t>.</a:t>
            </a:r>
            <a:endParaRPr lang="ko-KR" altLang="en-US" sz="11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8298521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325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1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325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1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325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4.xml><?xml version="1.0" encoding="utf-8"?>
<a:theme xmlns:a="http://schemas.openxmlformats.org/drawingml/2006/main" name="2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325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5.xml><?xml version="1.0" encoding="utf-8"?>
<a:theme xmlns:a="http://schemas.openxmlformats.org/drawingml/2006/main" name="2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3F3F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0" rIns="36000" bIns="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solidFill>
          <a:srgbClr val="F3F3F3"/>
        </a:solidFill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arrow"/>
        </a:ln>
        <a:effectLst>
          <a:outerShdw dist="35921" dir="2700000" algn="ctr" rotWithShape="0">
            <a:srgbClr val="C0C0C0"/>
          </a:outerShdw>
        </a:effectLst>
      </a:spPr>
      <a:bodyPr/>
      <a:lstStyle/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21281</TotalTime>
  <Words>72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15</vt:i4>
      </vt:variant>
      <vt:variant>
        <vt:lpstr>슬라이드 제목</vt:lpstr>
      </vt:variant>
      <vt:variant>
        <vt:i4>1</vt:i4>
      </vt:variant>
    </vt:vector>
  </HeadingPairs>
  <TitlesOfParts>
    <vt:vector size="22" baseType="lpstr">
      <vt:lpstr>HY견고딕</vt:lpstr>
      <vt:lpstr>굴림</vt:lpstr>
      <vt:lpstr>맑은 고딕</vt:lpstr>
      <vt:lpstr>휴먼매직체</vt:lpstr>
      <vt:lpstr>Arial</vt:lpstr>
      <vt:lpstr>Wingdings</vt:lpstr>
      <vt:lpstr>8_Office 테마</vt:lpstr>
      <vt:lpstr>9_Office 테마</vt:lpstr>
      <vt:lpstr>10_Office 테마</vt:lpstr>
      <vt:lpstr>11_Office 테마</vt:lpstr>
      <vt:lpstr>12_Office 테마</vt:lpstr>
      <vt:lpstr>13_Office 테마</vt:lpstr>
      <vt:lpstr>11_디자인 사용자 지정</vt:lpstr>
      <vt:lpstr>14_Office 테마</vt:lpstr>
      <vt:lpstr>15_Office 테마</vt:lpstr>
      <vt:lpstr>16_Office 테마</vt:lpstr>
      <vt:lpstr>17_Office 테마</vt:lpstr>
      <vt:lpstr>18_Office 테마</vt:lpstr>
      <vt:lpstr>19_Office 테마</vt:lpstr>
      <vt:lpstr>20_Office 테마</vt:lpstr>
      <vt:lpstr>21_Office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포스코 &amp; 그룹사 재고 Zero화 추진계획(案)</dc:title>
  <dc:creator>poscouser</dc:creator>
  <cp:lastModifiedBy>poscouser</cp:lastModifiedBy>
  <cp:revision>1691</cp:revision>
  <dcterms:created xsi:type="dcterms:W3CDTF">2012-12-21T09:24:29Z</dcterms:created>
  <dcterms:modified xsi:type="dcterms:W3CDTF">2018-02-01T02:29:12Z</dcterms:modified>
</cp:coreProperties>
</file>